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1627E-AB2C-4F7D-8FC4-20CC2B73F0F3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90E5D-79B1-482F-B70B-CE130B325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3B20B-7F95-4303-A553-B12823C860D9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0CBAA-0C01-4CD3-AB77-31B92DE0C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B428C-90D6-43A0-BE20-705CFC4A0C98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6DEFA-93B9-4BDC-ADE9-E0EDC495A3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B63F9-FCAB-4E44-8178-59F63C19EA0E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E44C8-F03C-41F7-87CE-BC28B368D9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92362-DF9E-4477-BAE7-2E4EDEB07BCB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3FDA6-4661-4A8D-8E8C-5F60E654C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C3DDF-FC48-42AE-83AE-209F57E44073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BB204-97D1-4B09-A373-C3492CF107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EBF5D-E059-45DB-B24E-1E8F0711F366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08D86-8695-4BD0-9FC8-7CA3DCBA97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E8713-4729-4A51-9C2E-3976616E36FD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B06FE-1A6D-412A-A60D-BE2803585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99C3D-DAE2-46EE-B7B1-5824840E667D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364B0-04AB-40F7-9433-B3F4A16ED0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F1D51-AEAC-47DA-8D22-00A9A51A7498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6B774-5E17-4E86-B5F6-A3AAE46075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7437C-E690-4B7A-ABE5-153BB96FA6C4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FEA3A-02A9-4EFF-A925-9698BEAB48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FB9289-4793-4229-8D1E-22B015366CA5}" type="datetimeFigureOut">
              <a:rPr lang="en-US"/>
              <a:pPr>
                <a:defRPr/>
              </a:pPr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A50CBB-3AD4-43B8-91E4-C7EB4DF233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thesiemreaphostel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48225"/>
            <a:ext cx="33528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4848225"/>
            <a:ext cx="32766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752600"/>
            <a:ext cx="8534400" cy="32004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Modern No. 20" pitchFamily="18" charset="0"/>
              </a:rPr>
              <a:t>Angkor Run 2011</a:t>
            </a:r>
          </a:p>
        </p:txBody>
      </p:sp>
      <p:pic>
        <p:nvPicPr>
          <p:cNvPr id="20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4848225"/>
            <a:ext cx="25908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-10668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b="1" u="sng" smtClean="0">
                <a:solidFill>
                  <a:srgbClr val="FFC000"/>
                </a:solidFill>
                <a:latin typeface="Modern No. 20" pitchFamily="18" charset="0"/>
              </a:rPr>
              <a:t>Two-Way Contact 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 will have a staff mobile phone 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Every students contact # will be in the phone 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You can contact us or we can contact you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We will use a phone chain to let you know when we are returning on Sunday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7813" y="0"/>
            <a:ext cx="219233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u="sng" smtClean="0">
                <a:solidFill>
                  <a:srgbClr val="FFC000"/>
                </a:solidFill>
                <a:latin typeface="Modern No. 20" pitchFamily="18" charset="0"/>
              </a:rPr>
              <a:t>Insurance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229600" cy="4525963"/>
          </a:xfrm>
        </p:spPr>
        <p:txBody>
          <a:bodyPr/>
          <a:lstStyle/>
          <a:p>
            <a:pPr eaLnBrk="1" hangingPunct="1"/>
            <a:r>
              <a:rPr lang="en-US" smtClean="0"/>
              <a:t>Each student must have insurance 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Please provide Insurance information on the registration form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See Barry if you need to purchase travel insurance 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0"/>
            <a:ext cx="21621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u="sng" smtClean="0">
                <a:solidFill>
                  <a:srgbClr val="FFC000"/>
                </a:solidFill>
                <a:latin typeface="Modern No. 20" pitchFamily="18" charset="0"/>
              </a:rPr>
              <a:t>Deposit &amp; Payment 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$50  deposit by end of week </a:t>
            </a:r>
          </a:p>
          <a:p>
            <a:pPr eaLnBrk="1" hangingPunct="1"/>
            <a:endParaRPr lang="en-US" smtClean="0"/>
          </a:p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/>
            <a:r>
              <a:rPr lang="en-US" smtClean="0"/>
              <a:t>$85 by November 4</a:t>
            </a:r>
            <a:r>
              <a:rPr lang="en-US" baseline="30000" smtClean="0"/>
              <a:t>th</a:t>
            </a:r>
            <a:r>
              <a:rPr lang="en-US" smtClean="0"/>
              <a:t> </a:t>
            </a:r>
          </a:p>
          <a:p>
            <a:pPr eaLnBrk="1" hangingPunct="1"/>
            <a:endParaRPr lang="en-US" smtClean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24384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5400" b="1" u="sng" dirty="0">
                <a:solidFill>
                  <a:srgbClr val="FFC000"/>
                </a:solidFill>
                <a:latin typeface="Modern No. 20" pitchFamily="18" charset="0"/>
                <a:ea typeface="+mj-ea"/>
                <a:cs typeface="+mj-cs"/>
              </a:rPr>
              <a:t>Questions?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600200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u="sng" smtClean="0">
                <a:solidFill>
                  <a:srgbClr val="FFC000"/>
                </a:solidFill>
                <a:latin typeface="Modern No. 20" pitchFamily="18" charset="0"/>
              </a:rPr>
              <a:t>Supervisors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1219200"/>
            <a:ext cx="362144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Ms. Alison</a:t>
            </a:r>
          </a:p>
        </p:txBody>
      </p:sp>
      <p:sp>
        <p:nvSpPr>
          <p:cNvPr id="5" name="Rectangle 4"/>
          <p:cNvSpPr/>
          <p:nvPr/>
        </p:nvSpPr>
        <p:spPr>
          <a:xfrm>
            <a:off x="2514600" y="2514600"/>
            <a:ext cx="318574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Mr. Barry</a:t>
            </a:r>
          </a:p>
        </p:txBody>
      </p:sp>
      <p:sp>
        <p:nvSpPr>
          <p:cNvPr id="6" name="Rectangle 5"/>
          <p:cNvSpPr/>
          <p:nvPr/>
        </p:nvSpPr>
        <p:spPr>
          <a:xfrm>
            <a:off x="3429000" y="4038600"/>
            <a:ext cx="41472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Ms. Lindsey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5181600"/>
            <a:ext cx="33011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Mr. Mark </a:t>
            </a:r>
          </a:p>
        </p:txBody>
      </p:sp>
      <p:sp>
        <p:nvSpPr>
          <p:cNvPr id="8" name="Rectangle 7"/>
          <p:cNvSpPr/>
          <p:nvPr/>
        </p:nvSpPr>
        <p:spPr>
          <a:xfrm>
            <a:off x="5791200" y="5257800"/>
            <a:ext cx="310880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Mr. Scott</a:t>
            </a:r>
          </a:p>
        </p:txBody>
      </p:sp>
      <p:sp>
        <p:nvSpPr>
          <p:cNvPr id="9" name="Rectangle 8"/>
          <p:cNvSpPr/>
          <p:nvPr/>
        </p:nvSpPr>
        <p:spPr>
          <a:xfrm>
            <a:off x="5943600" y="1295400"/>
            <a:ext cx="260866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Mr. Jon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5400" b="1" u="sng" smtClean="0">
                <a:solidFill>
                  <a:srgbClr val="FFC000"/>
                </a:solidFill>
                <a:latin typeface="Modern No. 20" pitchFamily="18" charset="0"/>
              </a:rPr>
              <a:t>Training Schedule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en-US" smtClean="0"/>
              <a:t>Commitment to train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smtClean="0"/>
              <a:t>Monday &amp; Thursday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smtClean="0"/>
              <a:t>During Lunch Time (eat afterwards)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smtClean="0"/>
              <a:t>On Basketball Court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  <a:p>
            <a:pPr algn="ctr" eaLnBrk="1" hangingPunct="1">
              <a:buFont typeface="Arial" charset="0"/>
              <a:buNone/>
            </a:pPr>
            <a:r>
              <a:rPr lang="en-US" smtClean="0"/>
              <a:t>All student must have: </a:t>
            </a:r>
          </a:p>
          <a:p>
            <a:pPr algn="ctr" eaLnBrk="1" hangingPunct="1">
              <a:buFont typeface="Arial" charset="0"/>
              <a:buNone/>
            </a:pPr>
            <a:r>
              <a:rPr lang="en-US" smtClean="0"/>
              <a:t>Water bottle &amp; running shoes 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>
              <a:buFont typeface="Arial" charset="0"/>
              <a:buNone/>
            </a:pPr>
            <a:endParaRPr lang="en-US" smtClean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u="sng" smtClean="0">
                <a:solidFill>
                  <a:srgbClr val="FFC000"/>
                </a:solidFill>
                <a:latin typeface="Modern No. 20" pitchFamily="18" charset="0"/>
              </a:rPr>
              <a:t>Cost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3048000" y="1676400"/>
            <a:ext cx="6096000" cy="4525963"/>
          </a:xfrm>
        </p:spPr>
        <p:txBody>
          <a:bodyPr/>
          <a:lstStyle/>
          <a:p>
            <a:pPr eaLnBrk="1" hangingPunct="1"/>
            <a:r>
              <a:rPr lang="en-US" smtClean="0"/>
              <a:t>Cost covers:</a:t>
            </a:r>
          </a:p>
          <a:p>
            <a:pPr lvl="1" eaLnBrk="1" hangingPunct="1"/>
            <a:r>
              <a:rPr lang="en-US" sz="3200" smtClean="0"/>
              <a:t>Transportation </a:t>
            </a:r>
          </a:p>
          <a:p>
            <a:pPr lvl="1" eaLnBrk="1" hangingPunct="1"/>
            <a:r>
              <a:rPr lang="en-US" sz="3200" smtClean="0"/>
              <a:t>All meals </a:t>
            </a:r>
          </a:p>
          <a:p>
            <a:pPr lvl="1" eaLnBrk="1" hangingPunct="1"/>
            <a:r>
              <a:rPr lang="en-US" sz="3200" smtClean="0"/>
              <a:t>Accommodations </a:t>
            </a:r>
          </a:p>
          <a:p>
            <a:pPr lvl="1" eaLnBrk="1" hangingPunct="1"/>
            <a:r>
              <a:rPr lang="en-US" sz="3200" smtClean="0"/>
              <a:t>Angkor Run Registration Fee </a:t>
            </a:r>
          </a:p>
          <a:p>
            <a:pPr lvl="1" eaLnBrk="1" hangingPunct="1"/>
            <a:r>
              <a:rPr lang="en-US" sz="3200" smtClean="0"/>
              <a:t>Admissions to the Temples </a:t>
            </a:r>
          </a:p>
          <a:p>
            <a:pPr lvl="1" eaLnBrk="1" hangingPunct="1"/>
            <a:r>
              <a:rPr lang="en-US" sz="3200" smtClean="0"/>
              <a:t>Water </a:t>
            </a:r>
          </a:p>
          <a:p>
            <a:pPr lvl="1" eaLnBrk="1" hangingPunct="1"/>
            <a:r>
              <a:rPr lang="en-US" sz="3200" smtClean="0"/>
              <a:t>T-shirt and Hat </a:t>
            </a:r>
          </a:p>
        </p:txBody>
      </p:sp>
      <p:sp>
        <p:nvSpPr>
          <p:cNvPr id="4" name="Rectangle 3"/>
          <p:cNvSpPr/>
          <p:nvPr/>
        </p:nvSpPr>
        <p:spPr>
          <a:xfrm>
            <a:off x="5791200" y="609600"/>
            <a:ext cx="270486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$135</a:t>
            </a:r>
          </a:p>
        </p:txBody>
      </p:sp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200400"/>
            <a:ext cx="12636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685800"/>
            <a:ext cx="14763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5410200"/>
            <a:ext cx="1371600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533400" y="6096000"/>
            <a:ext cx="8229600" cy="533400"/>
          </a:xfrm>
        </p:spPr>
        <p:txBody>
          <a:bodyPr/>
          <a:lstStyle/>
          <a:p>
            <a:pPr eaLnBrk="1" hangingPunct="1"/>
            <a:r>
              <a:rPr lang="en-US" smtClean="0">
                <a:hlinkClick r:id="rId2"/>
              </a:rPr>
              <a:t>http://www.thesiemreaphostel.com/</a:t>
            </a:r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029200" y="1905000"/>
            <a:ext cx="3657600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sz="2800" dirty="0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228600"/>
            <a:ext cx="5638800" cy="1143000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5400" b="1" dirty="0" err="1" smtClean="0">
                <a:solidFill>
                  <a:srgbClr val="FFC000"/>
                </a:solidFill>
                <a:latin typeface="Modern No. 20" pitchFamily="18" charset="0"/>
              </a:rPr>
              <a:t>Siem</a:t>
            </a:r>
            <a:r>
              <a:rPr lang="en-US" sz="5400" b="1" dirty="0" smtClean="0">
                <a:solidFill>
                  <a:srgbClr val="FFC000"/>
                </a:solidFill>
                <a:latin typeface="Modern No. 20" pitchFamily="18" charset="0"/>
              </a:rPr>
              <a:t> Reap Hostel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81000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4038600"/>
            <a:ext cx="2771775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3909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2" descr="C:\Users\Owner\Desktop\thumbs_room-dorm_800x534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53000" y="1676400"/>
            <a:ext cx="3827463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810000" y="2514600"/>
            <a:ext cx="292900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Dorm rooms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90800" y="3886200"/>
            <a:ext cx="118494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Pool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267200" y="4800600"/>
            <a:ext cx="292900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Movie Room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u="sng" smtClean="0">
                <a:solidFill>
                  <a:srgbClr val="FFC000"/>
                </a:solidFill>
                <a:latin typeface="Modern No. 20" pitchFamily="18" charset="0"/>
              </a:rPr>
              <a:t>Food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4038600" cy="2362200"/>
          </a:xfrm>
        </p:spPr>
        <p:txBody>
          <a:bodyPr/>
          <a:lstStyle/>
          <a:p>
            <a:pPr eaLnBrk="1" hangingPunct="1"/>
            <a:r>
              <a:rPr lang="en-US" sz="2400" b="1" u="sng" smtClean="0"/>
              <a:t>Friday</a:t>
            </a:r>
          </a:p>
          <a:p>
            <a:pPr lvl="1" eaLnBrk="1" hangingPunct="1"/>
            <a:r>
              <a:rPr lang="en-US" sz="2400" smtClean="0"/>
              <a:t>Lunch at school</a:t>
            </a:r>
          </a:p>
          <a:p>
            <a:pPr lvl="1" eaLnBrk="1" hangingPunct="1"/>
            <a:r>
              <a:rPr lang="en-US" sz="2400" smtClean="0"/>
              <a:t>Snack on the bus </a:t>
            </a:r>
          </a:p>
          <a:p>
            <a:pPr lvl="1" eaLnBrk="1" hangingPunct="1"/>
            <a:r>
              <a:rPr lang="en-US" sz="2400" smtClean="0"/>
              <a:t>Dinner- Spaghetti and meat balls at Hostel</a:t>
            </a:r>
          </a:p>
          <a:p>
            <a:pPr lvl="1" eaLnBrk="1" hangingPunct="1">
              <a:buFont typeface="Arial" charset="0"/>
              <a:buNone/>
            </a:pPr>
            <a:endParaRPr lang="en-US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648200" y="1600200"/>
            <a:ext cx="3810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sz="2400" b="1" u="sng" dirty="0">
                <a:latin typeface="+mn-lt"/>
              </a:rPr>
              <a:t>Saturday</a:t>
            </a:r>
          </a:p>
          <a:p>
            <a:pPr lvl="1">
              <a:defRPr/>
            </a:pPr>
            <a:r>
              <a:rPr lang="en-US" sz="2400" dirty="0">
                <a:latin typeface="+mn-lt"/>
              </a:rPr>
              <a:t>-Breakfast – buffet at Hostel </a:t>
            </a:r>
          </a:p>
          <a:p>
            <a:pPr lvl="1">
              <a:defRPr/>
            </a:pPr>
            <a:r>
              <a:rPr lang="en-US" sz="2400" dirty="0">
                <a:latin typeface="+mn-lt"/>
              </a:rPr>
              <a:t>-Packed lunch (eat at Temples) </a:t>
            </a:r>
          </a:p>
          <a:p>
            <a:pPr lvl="1">
              <a:defRPr/>
            </a:pPr>
            <a:r>
              <a:rPr lang="en-US" sz="2400" dirty="0">
                <a:latin typeface="+mn-lt"/>
              </a:rPr>
              <a:t>-Dinner- BBQ at Hostel</a:t>
            </a:r>
          </a:p>
          <a:p>
            <a:pPr lvl="1">
              <a:defRPr/>
            </a:pPr>
            <a:endParaRPr lang="en-US" sz="2400" dirty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endParaRPr lang="en-US" sz="2400" dirty="0">
              <a:latin typeface="+mn-lt"/>
            </a:endParaRPr>
          </a:p>
          <a:p>
            <a:pPr lvl="1">
              <a:defRPr/>
            </a:pPr>
            <a:endParaRPr lang="en-US" sz="1600" dirty="0"/>
          </a:p>
          <a:p>
            <a:pPr lvl="1">
              <a:defRPr/>
            </a:pPr>
            <a:endParaRPr lang="en-US" sz="1600" dirty="0"/>
          </a:p>
          <a:p>
            <a:pPr>
              <a:defRPr/>
            </a:pPr>
            <a:endParaRPr lang="en-US" sz="1600" dirty="0"/>
          </a:p>
        </p:txBody>
      </p:sp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152400"/>
            <a:ext cx="22098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267200"/>
            <a:ext cx="2665413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191000" y="4572000"/>
            <a:ext cx="457200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400" b="1" u="sng" dirty="0">
                <a:latin typeface="+mj-lt"/>
              </a:rPr>
              <a:t>Sunday</a:t>
            </a:r>
          </a:p>
          <a:p>
            <a:pPr lvl="1">
              <a:defRPr/>
            </a:pPr>
            <a:r>
              <a:rPr lang="en-US" sz="2400" dirty="0">
                <a:latin typeface="+mj-lt"/>
              </a:rPr>
              <a:t>-Early snack before run</a:t>
            </a:r>
          </a:p>
          <a:p>
            <a:pPr lvl="1">
              <a:defRPr/>
            </a:pPr>
            <a:r>
              <a:rPr lang="en-US" sz="2400" dirty="0">
                <a:latin typeface="+mj-lt"/>
              </a:rPr>
              <a:t>-Breakfast Buffet  after run</a:t>
            </a:r>
          </a:p>
          <a:p>
            <a:pPr lvl="1">
              <a:defRPr/>
            </a:pPr>
            <a:r>
              <a:rPr lang="en-US" sz="2400" dirty="0">
                <a:latin typeface="+mj-lt"/>
              </a:rPr>
              <a:t>-Snack on the bus 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733800" y="274638"/>
            <a:ext cx="4953000" cy="1143000"/>
          </a:xfrm>
        </p:spPr>
        <p:txBody>
          <a:bodyPr/>
          <a:lstStyle/>
          <a:p>
            <a:pPr eaLnBrk="1" hangingPunct="1"/>
            <a:r>
              <a:rPr lang="en-US" sz="5400" b="1" u="sng" smtClean="0">
                <a:solidFill>
                  <a:srgbClr val="FFC000"/>
                </a:solidFill>
                <a:latin typeface="Modern No. 20" pitchFamily="18" charset="0"/>
              </a:rPr>
              <a:t>What to bring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Running outfit – trainers, shorts, socks, sun hat, sun tan cream. (ISPP t-shirt will be provided)</a:t>
            </a:r>
          </a:p>
          <a:p>
            <a:pPr eaLnBrk="1" hangingPunct="1"/>
            <a:r>
              <a:rPr lang="en-US" sz="1800" smtClean="0"/>
              <a:t>Swimming kit</a:t>
            </a:r>
          </a:p>
          <a:p>
            <a:pPr eaLnBrk="1" hangingPunct="1"/>
            <a:r>
              <a:rPr lang="en-US" sz="1800" smtClean="0"/>
              <a:t>Small wash bag, contents and towel.</a:t>
            </a:r>
          </a:p>
          <a:p>
            <a:pPr eaLnBrk="1" hangingPunct="1"/>
            <a:r>
              <a:rPr lang="en-US" sz="1800" smtClean="0"/>
              <a:t>Enough clothes for 2 days</a:t>
            </a:r>
          </a:p>
          <a:p>
            <a:pPr eaLnBrk="1" hangingPunct="1"/>
            <a:r>
              <a:rPr lang="en-US" sz="1800" smtClean="0"/>
              <a:t>Spending money – maximum $20</a:t>
            </a:r>
          </a:p>
          <a:p>
            <a:pPr eaLnBrk="1" hangingPunct="1">
              <a:buFont typeface="Arial" charset="0"/>
              <a:buNone/>
            </a:pPr>
            <a:endParaRPr lang="en-US" sz="1800" b="1" u="sng" smtClean="0"/>
          </a:p>
          <a:p>
            <a:pPr eaLnBrk="1" hangingPunct="1">
              <a:buFont typeface="Arial" charset="0"/>
              <a:buNone/>
            </a:pPr>
            <a:r>
              <a:rPr lang="en-US" sz="1800" b="1" u="sng" smtClean="0"/>
              <a:t>Extras:</a:t>
            </a:r>
          </a:p>
          <a:p>
            <a:pPr eaLnBrk="1" hangingPunct="1"/>
            <a:r>
              <a:rPr lang="en-US" sz="1800" smtClean="0"/>
              <a:t>Camera</a:t>
            </a:r>
          </a:p>
          <a:p>
            <a:pPr eaLnBrk="1" hangingPunct="1"/>
            <a:r>
              <a:rPr lang="en-US" sz="1800" smtClean="0"/>
              <a:t>A portable games system (PSP etc.) </a:t>
            </a:r>
          </a:p>
          <a:p>
            <a:pPr eaLnBrk="1" hangingPunct="1"/>
            <a:r>
              <a:rPr lang="en-US" sz="1800" smtClean="0"/>
              <a:t>No laptops or very expensive equipment should be brought.</a:t>
            </a:r>
          </a:p>
          <a:p>
            <a:pPr eaLnBrk="1" hangingPunct="1"/>
            <a:r>
              <a:rPr lang="en-US" sz="1800" smtClean="0"/>
              <a:t>-Books for quiet time reading</a:t>
            </a:r>
          </a:p>
          <a:p>
            <a:pPr eaLnBrk="1" hangingPunct="1"/>
            <a:r>
              <a:rPr lang="en-US" sz="1800" smtClean="0"/>
              <a:t>-Journal for drawing and recording thoughts</a:t>
            </a:r>
          </a:p>
          <a:p>
            <a:pPr eaLnBrk="1" hangingPunct="1"/>
            <a:r>
              <a:rPr lang="en-US" sz="1800" smtClean="0"/>
              <a:t>-Stuffed animal if they still sleep with it at night</a:t>
            </a:r>
          </a:p>
          <a:p>
            <a:pPr eaLnBrk="1" hangingPunct="1"/>
            <a:endParaRPr lang="en-US" sz="2000" smtClean="0"/>
          </a:p>
          <a:p>
            <a:pPr eaLnBrk="1" hangingPunct="1"/>
            <a:endParaRPr lang="en-US" smtClean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2209800"/>
            <a:ext cx="1803400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0"/>
            <a:ext cx="1981200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u="sng" smtClean="0">
                <a:solidFill>
                  <a:srgbClr val="FFC000"/>
                </a:solidFill>
                <a:latin typeface="Modern No. 20" pitchFamily="18" charset="0"/>
              </a:rPr>
              <a:t>Safety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All students will be supervised throughout the trip 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/>
            <a:r>
              <a:rPr lang="en-US" smtClean="0"/>
              <a:t>In case of emergency: Royal Angkor International Hospital</a:t>
            </a:r>
          </a:p>
          <a:p>
            <a:pPr eaLnBrk="1" hangingPunct="1"/>
            <a:endParaRPr lang="en-US" smtClean="0"/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2438400"/>
            <a:ext cx="1558925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u="sng" smtClean="0">
                <a:solidFill>
                  <a:srgbClr val="FFC000"/>
                </a:solidFill>
                <a:latin typeface="Modern No. 20" pitchFamily="18" charset="0"/>
              </a:rPr>
              <a:t>Schedule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228600" y="2057400"/>
            <a:ext cx="2819400" cy="4525963"/>
          </a:xfrm>
        </p:spPr>
        <p:txBody>
          <a:bodyPr/>
          <a:lstStyle/>
          <a:p>
            <a:pPr eaLnBrk="1" hangingPunct="1"/>
            <a:r>
              <a:rPr lang="en-US" sz="1800" smtClean="0"/>
              <a:t>Friday </a:t>
            </a:r>
          </a:p>
          <a:p>
            <a:pPr lvl="1" eaLnBrk="1" hangingPunct="1"/>
            <a:r>
              <a:rPr lang="en-US" sz="1800" smtClean="0"/>
              <a:t>Student should come to school ready to go </a:t>
            </a:r>
          </a:p>
          <a:p>
            <a:pPr lvl="1" eaLnBrk="1" hangingPunct="1"/>
            <a:r>
              <a:rPr lang="en-US" sz="1800" smtClean="0"/>
              <a:t>Eat lunch at ISPP </a:t>
            </a:r>
          </a:p>
          <a:p>
            <a:pPr lvl="1" eaLnBrk="1" hangingPunct="1"/>
            <a:r>
              <a:rPr lang="en-US" sz="1800" smtClean="0"/>
              <a:t>Depart on buses at 12:30 *students should bring a snack </a:t>
            </a:r>
          </a:p>
          <a:p>
            <a:pPr lvl="1" eaLnBrk="1" hangingPunct="1"/>
            <a:r>
              <a:rPr lang="en-US" sz="1800" smtClean="0"/>
              <a:t>Arrive in Siem Reap around 5:30</a:t>
            </a:r>
          </a:p>
          <a:p>
            <a:pPr lvl="1" eaLnBrk="1" hangingPunct="1"/>
            <a:r>
              <a:rPr lang="en-US" sz="1800" smtClean="0"/>
              <a:t>Check in to dorm rooms</a:t>
            </a:r>
          </a:p>
          <a:p>
            <a:pPr lvl="1" eaLnBrk="1" hangingPunct="1"/>
            <a:r>
              <a:rPr lang="en-US" sz="1800" smtClean="0"/>
              <a:t>Eat Dinner </a:t>
            </a:r>
          </a:p>
          <a:p>
            <a:pPr lvl="1" eaLnBrk="1" hangingPunct="1"/>
            <a:r>
              <a:rPr lang="en-US" sz="1800" smtClean="0"/>
              <a:t>Watch movie before bed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200400" y="1295400"/>
            <a:ext cx="2819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dirty="0">
                <a:latin typeface="+mn-lt"/>
                <a:cs typeface="+mn-cs"/>
              </a:rPr>
              <a:t>Saturday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Buffet Breakfast</a:t>
            </a:r>
            <a:endParaRPr lang="en-US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Swim, play games at hostel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D</a:t>
            </a:r>
            <a:r>
              <a:rPr lang="en-US" dirty="0" err="1">
                <a:latin typeface="+mn-lt"/>
                <a:cs typeface="+mn-cs"/>
              </a:rPr>
              <a:t>epart</a:t>
            </a:r>
            <a:r>
              <a:rPr lang="en-US" dirty="0">
                <a:latin typeface="+mn-lt"/>
                <a:cs typeface="+mn-cs"/>
              </a:rPr>
              <a:t> for Temples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 Explore and complete a scavenger hunt around Temples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Return to hostel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Eat BBQ dinner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Early to bed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6096000" y="1371600"/>
            <a:ext cx="2819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dirty="0">
                <a:latin typeface="+mn-lt"/>
                <a:cs typeface="+mn-cs"/>
              </a:rPr>
              <a:t>Sunday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5:30 students wake up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Get on bus to Temples, eat snack on bus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RUN RACE 3k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Return to Hostel for buffet breakfast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Leave </a:t>
            </a:r>
            <a:r>
              <a:rPr lang="en-US" dirty="0" err="1">
                <a:latin typeface="+mn-lt"/>
                <a:cs typeface="+mn-cs"/>
              </a:rPr>
              <a:t>Siem</a:t>
            </a:r>
            <a:r>
              <a:rPr lang="en-US" dirty="0">
                <a:latin typeface="+mn-lt"/>
                <a:cs typeface="+mn-cs"/>
              </a:rPr>
              <a:t> Reap 10:00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en-US" dirty="0">
                <a:latin typeface="+mn-lt"/>
                <a:cs typeface="+mn-cs"/>
              </a:rPr>
              <a:t>Return to PP around 4pm </a:t>
            </a:r>
          </a:p>
        </p:txBody>
      </p:sp>
      <p:pic>
        <p:nvPicPr>
          <p:cNvPr id="1024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1524000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5029200"/>
            <a:ext cx="16764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5200" y="228600"/>
            <a:ext cx="152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434</Words>
  <Application>Microsoft Office PowerPoint</Application>
  <PresentationFormat>On-screen Show (4:3)</PresentationFormat>
  <Paragraphs>109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Modern No. 20</vt:lpstr>
      <vt:lpstr>Wingdings</vt:lpstr>
      <vt:lpstr>Office Theme</vt:lpstr>
      <vt:lpstr>Angkor Run 2011</vt:lpstr>
      <vt:lpstr>Supervisors</vt:lpstr>
      <vt:lpstr>Training Schedule</vt:lpstr>
      <vt:lpstr>Cost</vt:lpstr>
      <vt:lpstr>Siem Reap Hostel</vt:lpstr>
      <vt:lpstr>Food</vt:lpstr>
      <vt:lpstr>What to bring</vt:lpstr>
      <vt:lpstr>Safety</vt:lpstr>
      <vt:lpstr>Schedule</vt:lpstr>
      <vt:lpstr>Two-Way Contact </vt:lpstr>
      <vt:lpstr>Insurance</vt:lpstr>
      <vt:lpstr>Deposit &amp; Payment </vt:lpstr>
      <vt:lpstr>Slide 13</vt:lpstr>
    </vt:vector>
  </TitlesOfParts>
  <Company>ISPP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Angkor Run 2011</dc:title>
  <dc:creator>Information Technology</dc:creator>
  <cp:lastModifiedBy>Lindsey Pierce</cp:lastModifiedBy>
  <cp:revision>16</cp:revision>
  <dcterms:created xsi:type="dcterms:W3CDTF">2011-10-04T02:14:40Z</dcterms:created>
  <dcterms:modified xsi:type="dcterms:W3CDTF">2011-11-24T08:33:36Z</dcterms:modified>
</cp:coreProperties>
</file>